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57" r:id="rId4"/>
    <p:sldId id="258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90" d="100"/>
          <a:sy n="90" d="100"/>
        </p:scale>
        <p:origin x="24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4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4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0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9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0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3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7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7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2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2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64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5" r:id="rId6"/>
    <p:sldLayoutId id="2147483680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rber-shop-f93f9.firebaseapp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ka 4" descr="Slika na kojoj se nalazi osoba, snimak ekrana, čovek, tekst&#10;&#10;Opis je automatski generisan">
            <a:extLst>
              <a:ext uri="{FF2B5EF4-FFF2-40B4-BE49-F238E27FC236}">
                <a16:creationId xmlns:a16="http://schemas.microsoft.com/office/drawing/2014/main" id="{5968D53E-5CD5-52ED-FF06-7385211E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812" r="1591"/>
          <a:stretch/>
        </p:blipFill>
        <p:spPr>
          <a:xfrm>
            <a:off x="96710" y="41925"/>
            <a:ext cx="11998580" cy="61514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6CF3E9B0-EF8A-B6AD-4CF2-CA4F14DA2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933451"/>
            <a:ext cx="5334000" cy="2576512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SALON REO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4EC38C-E4E1-8731-B127-FD668D341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Erik Kolari</a:t>
            </a:r>
            <a:r>
              <a:rPr lang="sr-Latn-RS">
                <a:solidFill>
                  <a:srgbClr val="FFFFFF"/>
                </a:solidFill>
              </a:rPr>
              <a:t>ć</a:t>
            </a:r>
          </a:p>
          <a:p>
            <a:pPr algn="l"/>
            <a:r>
              <a:rPr lang="sr-Latn-RS">
                <a:solidFill>
                  <a:srgbClr val="FFFFFF"/>
                </a:solidFill>
              </a:rPr>
              <a:t>Rebeka Cep</a:t>
            </a:r>
          </a:p>
          <a:p>
            <a:pPr algn="l"/>
            <a:r>
              <a:rPr lang="sr-Latn-RS">
                <a:solidFill>
                  <a:srgbClr val="FFFFFF"/>
                </a:solidFill>
              </a:rPr>
              <a:t>Olga Jokić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DA42A-32FC-E333-390D-726C41B14CE9}"/>
              </a:ext>
            </a:extLst>
          </p:cNvPr>
          <p:cNvSpPr txBox="1"/>
          <p:nvPr/>
        </p:nvSpPr>
        <p:spPr>
          <a:xfrm>
            <a:off x="762000" y="1485900"/>
            <a:ext cx="471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https://barber-shop-f93f9.firebaseapp.com/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401990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lika 4" descr="Slika na kojoj se nalazi tekst, Ljudsko lice, koža, osoba&#10;&#10;Opis je automatski generisan">
            <a:extLst>
              <a:ext uri="{FF2B5EF4-FFF2-40B4-BE49-F238E27FC236}">
                <a16:creationId xmlns:a16="http://schemas.microsoft.com/office/drawing/2014/main" id="{4766210A-C3B0-C6D9-CAED-6BFD07DAF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25" y="1189506"/>
            <a:ext cx="2952750" cy="4880578"/>
          </a:xfrm>
          <a:prstGeom prst="rect">
            <a:avLst/>
          </a:prstGeom>
        </p:spPr>
      </p:pic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1BD7309A-7C09-3775-9411-ED80DE172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6667500" cy="3048001"/>
          </a:xfrm>
        </p:spPr>
        <p:txBody>
          <a:bodyPr>
            <a:normAutofit/>
          </a:bodyPr>
          <a:lstStyle/>
          <a:p>
            <a:r>
              <a:rPr lang="sr-Latn-RS"/>
              <a:t>Začetna stran</a:t>
            </a:r>
          </a:p>
          <a:p>
            <a:r>
              <a:rPr lang="sr-Latn-RS"/>
              <a:t>Navigacijski bar do ostalih stran</a:t>
            </a:r>
          </a:p>
          <a:p>
            <a:r>
              <a:rPr lang="sr-Latn-RS"/>
              <a:t>Slike od zadovoljnih klijenata</a:t>
            </a:r>
          </a:p>
          <a:p>
            <a:r>
              <a:rPr lang="sr-Latn-RS"/>
              <a:t>Salon Reo dostopan in za mobilne telefone 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C265966-C610-5022-A8B7-A0F05993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63594"/>
            <a:ext cx="6857999" cy="1624055"/>
          </a:xfrm>
        </p:spPr>
        <p:txBody>
          <a:bodyPr anchor="b">
            <a:normAutofit/>
          </a:bodyPr>
          <a:lstStyle/>
          <a:p>
            <a:r>
              <a:rPr lang="sr-Latn-RS" dirty="0" err="1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9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A4DBCA-122F-5519-D9B1-406C62B9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4" y="240145"/>
            <a:ext cx="9564255" cy="738910"/>
          </a:xfrm>
        </p:spPr>
        <p:txBody>
          <a:bodyPr/>
          <a:lstStyle/>
          <a:p>
            <a:r>
              <a:rPr lang="sr-Latn-RS" dirty="0" err="1"/>
              <a:t>HomePage</a:t>
            </a:r>
            <a:endParaRPr lang="en-US" dirty="0"/>
          </a:p>
        </p:txBody>
      </p:sp>
      <p:pic>
        <p:nvPicPr>
          <p:cNvPr id="7" name="Slika 6" descr="Slika na kojoj se nalazi tekst, Ljudsko lice, čovek, snimak ekrana&#10;&#10;Opis je automatski generisan">
            <a:extLst>
              <a:ext uri="{FF2B5EF4-FFF2-40B4-BE49-F238E27FC236}">
                <a16:creationId xmlns:a16="http://schemas.microsoft.com/office/drawing/2014/main" id="{111903AD-E023-07B4-8EC9-20653B3F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70" y="4036644"/>
            <a:ext cx="5862730" cy="2712251"/>
          </a:xfrm>
          <a:prstGeom prst="rect">
            <a:avLst/>
          </a:prstGeom>
        </p:spPr>
      </p:pic>
      <p:pic>
        <p:nvPicPr>
          <p:cNvPr id="9" name="Slika 8" descr="Slika na kojoj se nalazi Ljudsko lice, čovek, snimak ekrana, odeća&#10;&#10;Opis je automatski generisan">
            <a:extLst>
              <a:ext uri="{FF2B5EF4-FFF2-40B4-BE49-F238E27FC236}">
                <a16:creationId xmlns:a16="http://schemas.microsoft.com/office/drawing/2014/main" id="{3C734A28-8726-F7A8-A233-6A5ECD10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70" y="718117"/>
            <a:ext cx="5862730" cy="3117629"/>
          </a:xfrm>
          <a:prstGeom prst="rect">
            <a:avLst/>
          </a:prstGeom>
        </p:spPr>
      </p:pic>
      <p:pic>
        <p:nvPicPr>
          <p:cNvPr id="11" name="Slika 10" descr="Slika na kojoj se nalazi tekst, Ljudsko lice, snimak ekrana, odeća&#10;&#10;Opis je automatski generisan">
            <a:extLst>
              <a:ext uri="{FF2B5EF4-FFF2-40B4-BE49-F238E27FC236}">
                <a16:creationId xmlns:a16="http://schemas.microsoft.com/office/drawing/2014/main" id="{985DCB21-3D56-29D2-5F28-C869E7DAF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7" y="3850422"/>
            <a:ext cx="5244619" cy="2824631"/>
          </a:xfrm>
          <a:prstGeom prst="rect">
            <a:avLst/>
          </a:prstGeom>
        </p:spPr>
      </p:pic>
      <p:pic>
        <p:nvPicPr>
          <p:cNvPr id="13" name="Slika 12" descr="Slika na kojoj se nalazi osoba, snimak ekrana, čovek, tekst&#10;&#10;Opis je automatski generisan">
            <a:extLst>
              <a:ext uri="{FF2B5EF4-FFF2-40B4-BE49-F238E27FC236}">
                <a16:creationId xmlns:a16="http://schemas.microsoft.com/office/drawing/2014/main" id="{C18EE3DD-E317-76F7-8289-F376B277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8" y="879003"/>
            <a:ext cx="5244619" cy="27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9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F4A6DD5-9824-5A98-0E80-EB86DEE79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497" y="841377"/>
            <a:ext cx="4745505" cy="1666499"/>
          </a:xfrm>
        </p:spPr>
        <p:txBody>
          <a:bodyPr anchor="b">
            <a:normAutofit/>
          </a:bodyPr>
          <a:lstStyle/>
          <a:p>
            <a:r>
              <a:rPr lang="sr-Latn-RS" dirty="0" err="1"/>
              <a:t>Book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15AA18-4B71-46A7-A76C-9CF96DE14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874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4DE4BFB-2B70-4E62-89FD-1D466CCFE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64E5BEB-6761-4106-B1D6-D9A6908B4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1FAE02-7EEB-4450-9123-148CC979D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2FB0BB-9179-4751-A08F-1DBBC8B87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819F96-CF55-40C3-A784-AC461852C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578D5C7-AD30-4D50-98FC-F0E0C28CD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Slika 4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7818B545-8485-002E-5F54-26BA027D6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7"/>
          <a:stretch/>
        </p:blipFill>
        <p:spPr>
          <a:xfrm>
            <a:off x="1223806" y="1653694"/>
            <a:ext cx="4369112" cy="2457625"/>
          </a:xfrm>
          <a:prstGeom prst="rect">
            <a:avLst/>
          </a:prstGeom>
        </p:spPr>
      </p:pic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C998EC7-E2B3-B069-9E6A-059EA1BC1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495" y="2796988"/>
            <a:ext cx="4745505" cy="3280777"/>
          </a:xfrm>
        </p:spPr>
        <p:txBody>
          <a:bodyPr>
            <a:normAutofit/>
          </a:bodyPr>
          <a:lstStyle/>
          <a:p>
            <a:r>
              <a:rPr lang="sr-Latn-RS" dirty="0"/>
              <a:t>Izbira </a:t>
            </a:r>
            <a:r>
              <a:rPr lang="sr-Latn-RS" dirty="0" err="1"/>
              <a:t>zaposlenega</a:t>
            </a:r>
            <a:r>
              <a:rPr lang="sr-Latn-RS" dirty="0"/>
              <a:t> (in) pri </a:t>
            </a:r>
            <a:r>
              <a:rPr lang="sr-Latn-RS" dirty="0" err="1"/>
              <a:t>katerem</a:t>
            </a:r>
            <a:r>
              <a:rPr lang="sr-Latn-RS" dirty="0"/>
              <a:t> želite izabrati termin</a:t>
            </a:r>
          </a:p>
          <a:p>
            <a:r>
              <a:rPr lang="sr-Latn-RS" dirty="0"/>
              <a:t>filter in </a:t>
            </a:r>
            <a:r>
              <a:rPr lang="sr-Latn-RS" dirty="0" err="1"/>
              <a:t>search</a:t>
            </a:r>
            <a:r>
              <a:rPr lang="sr-Latn-RS" dirty="0"/>
              <a:t> za </a:t>
            </a:r>
            <a:r>
              <a:rPr lang="sr-Latn-RS" dirty="0" err="1"/>
              <a:t>lažje</a:t>
            </a:r>
            <a:r>
              <a:rPr lang="sr-Latn-RS" dirty="0"/>
              <a:t> iskanje </a:t>
            </a:r>
          </a:p>
          <a:p>
            <a:r>
              <a:rPr lang="sr-Latn-RS" dirty="0"/>
              <a:t>Podrobnosti o zaposlenih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6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BFCE2F4-4B70-B4E6-83D6-4D395ADA9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0" y="1453757"/>
            <a:ext cx="1918253" cy="88411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r"/>
            <a:r>
              <a:rPr lang="en-US" sz="6000" dirty="0"/>
              <a:t>Book</a:t>
            </a:r>
          </a:p>
        </p:txBody>
      </p:sp>
      <p:pic>
        <p:nvPicPr>
          <p:cNvPr id="5" name="Čuvar mesta za sadržaj 4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7251A849-1170-6856-D9F0-3E66BEF3B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7"/>
          <a:stretch/>
        </p:blipFill>
        <p:spPr>
          <a:xfrm>
            <a:off x="135835" y="168965"/>
            <a:ext cx="4326835" cy="2829444"/>
          </a:xfrm>
          <a:custGeom>
            <a:avLst/>
            <a:gdLst/>
            <a:ahLst/>
            <a:cxnLst/>
            <a:rect l="l" t="t" r="r" b="b"/>
            <a:pathLst>
              <a:path w="2190749" h="2551152">
                <a:moveTo>
                  <a:pt x="0" y="0"/>
                </a:moveTo>
                <a:lnTo>
                  <a:pt x="2190749" y="0"/>
                </a:lnTo>
                <a:lnTo>
                  <a:pt x="2190749" y="2551152"/>
                </a:lnTo>
                <a:lnTo>
                  <a:pt x="0" y="2551152"/>
                </a:lnTo>
                <a:close/>
              </a:path>
            </a:pathLst>
          </a:custGeom>
        </p:spPr>
      </p:pic>
      <p:pic>
        <p:nvPicPr>
          <p:cNvPr id="7" name="Slika 6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D521D93C-A6DF-ADA2-0ED7-ACDB05CBB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7"/>
          <a:stretch/>
        </p:blipFill>
        <p:spPr>
          <a:xfrm>
            <a:off x="6694769" y="97586"/>
            <a:ext cx="5088962" cy="2712342"/>
          </a:xfrm>
          <a:custGeom>
            <a:avLst/>
            <a:gdLst/>
            <a:ahLst/>
            <a:cxnLst/>
            <a:rect l="l" t="t" r="r" b="b"/>
            <a:pathLst>
              <a:path w="2190749" h="2551152">
                <a:moveTo>
                  <a:pt x="0" y="0"/>
                </a:moveTo>
                <a:lnTo>
                  <a:pt x="2190749" y="0"/>
                </a:lnTo>
                <a:lnTo>
                  <a:pt x="2190749" y="2551152"/>
                </a:lnTo>
                <a:lnTo>
                  <a:pt x="0" y="2551152"/>
                </a:lnTo>
                <a:close/>
              </a:path>
            </a:pathLst>
          </a:custGeom>
        </p:spPr>
      </p:pic>
      <p:pic>
        <p:nvPicPr>
          <p:cNvPr id="17" name="Slika 16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414F8E93-0564-D76D-015D-FF796D563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2"/>
          <a:stretch/>
        </p:blipFill>
        <p:spPr>
          <a:xfrm>
            <a:off x="6533357" y="3333855"/>
            <a:ext cx="5097146" cy="3096761"/>
          </a:xfrm>
          <a:custGeom>
            <a:avLst/>
            <a:gdLst/>
            <a:ahLst/>
            <a:cxnLst/>
            <a:rect l="l" t="t" r="r" b="b"/>
            <a:pathLst>
              <a:path w="2190749" h="2613251">
                <a:moveTo>
                  <a:pt x="0" y="0"/>
                </a:moveTo>
                <a:lnTo>
                  <a:pt x="2190749" y="0"/>
                </a:lnTo>
                <a:lnTo>
                  <a:pt x="2190749" y="2613251"/>
                </a:lnTo>
                <a:lnTo>
                  <a:pt x="0" y="2613251"/>
                </a:lnTo>
                <a:close/>
              </a:path>
            </a:pathLst>
          </a:custGeom>
        </p:spPr>
      </p:pic>
      <p:pic>
        <p:nvPicPr>
          <p:cNvPr id="9" name="Slika 8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D759562B-C9DE-A380-F859-6E77359522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/>
        </p:blipFill>
        <p:spPr>
          <a:xfrm>
            <a:off x="213259" y="3333856"/>
            <a:ext cx="5983344" cy="3188698"/>
          </a:xfrm>
          <a:custGeom>
            <a:avLst/>
            <a:gdLst/>
            <a:ahLst/>
            <a:cxnLst/>
            <a:rect l="l" t="t" r="r" b="b"/>
            <a:pathLst>
              <a:path w="2190749" h="2551152">
                <a:moveTo>
                  <a:pt x="0" y="0"/>
                </a:moveTo>
                <a:lnTo>
                  <a:pt x="2190749" y="0"/>
                </a:lnTo>
                <a:lnTo>
                  <a:pt x="2190749" y="2551152"/>
                </a:lnTo>
                <a:lnTo>
                  <a:pt x="0" y="2551152"/>
                </a:lnTo>
                <a:close/>
              </a:path>
            </a:pathLst>
          </a:cu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07A3091-5921-4796-8962-F1361320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25E0BD9-6B50-4AA7-BB36-DE5CC5F8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6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0D2061D-E5FB-1379-CFBD-DB49CEE5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82" y="711001"/>
            <a:ext cx="4745505" cy="1666499"/>
          </a:xfrm>
        </p:spPr>
        <p:txBody>
          <a:bodyPr anchor="b">
            <a:normAutofit/>
          </a:bodyPr>
          <a:lstStyle/>
          <a:p>
            <a:r>
              <a:rPr lang="sr-Latn-RS" dirty="0"/>
              <a:t>Email za </a:t>
            </a:r>
            <a:r>
              <a:rPr lang="sr-Latn-RS" dirty="0" err="1"/>
              <a:t>vspešno</a:t>
            </a:r>
            <a:r>
              <a:rPr lang="sr-Latn-RS" dirty="0"/>
              <a:t> rezervacijo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5AA18-4B71-46A7-A76C-9CF96DE14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DE4BFB-2B70-4E62-89FD-1D466CCFE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7" name="Freeform: Shape 22">
                <a:extLst>
                  <a:ext uri="{FF2B5EF4-FFF2-40B4-BE49-F238E27FC236}">
                    <a16:creationId xmlns:a16="http://schemas.microsoft.com/office/drawing/2014/main" id="{464E5BEB-6761-4106-B1D6-D9A6908B4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3">
                <a:extLst>
                  <a:ext uri="{FF2B5EF4-FFF2-40B4-BE49-F238E27FC236}">
                    <a16:creationId xmlns:a16="http://schemas.microsoft.com/office/drawing/2014/main" id="{A11FAE02-7EEB-4450-9123-148CC979D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62FB0BB-9179-4751-A08F-1DBBC8B87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3819F96-CF55-40C3-A784-AC461852C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1">
                <a:extLst>
                  <a:ext uri="{FF2B5EF4-FFF2-40B4-BE49-F238E27FC236}">
                    <a16:creationId xmlns:a16="http://schemas.microsoft.com/office/drawing/2014/main" id="{0578D5C7-AD30-4D50-98FC-F0E0C28CD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Čuvar mesta za sadržaj 8" descr="Slika na kojoj se nalazi tekst, snimak ekrana, softver, Font&#10;&#10;Opis je automatski generisan">
            <a:extLst>
              <a:ext uri="{FF2B5EF4-FFF2-40B4-BE49-F238E27FC236}">
                <a16:creationId xmlns:a16="http://schemas.microsoft.com/office/drawing/2014/main" id="{6C55B0B9-1F92-9AB1-54C8-50D99EEB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61" y="374204"/>
            <a:ext cx="7488957" cy="40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6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0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C0C83BC-16A2-7F50-78ED-4E0B3044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099672"/>
            <a:ext cx="6095999" cy="1687978"/>
          </a:xfrm>
        </p:spPr>
        <p:txBody>
          <a:bodyPr anchor="b">
            <a:normAutofit/>
          </a:bodyPr>
          <a:lstStyle/>
          <a:p>
            <a:r>
              <a:rPr lang="sr-Latn-RS" dirty="0"/>
              <a:t>LOGIN/SIGN UP 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C1E955D4-FDB9-96ED-9AA3-A870FEF1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6095999" cy="3048001"/>
          </a:xfrm>
        </p:spPr>
        <p:txBody>
          <a:bodyPr>
            <a:normAutofit/>
          </a:bodyPr>
          <a:lstStyle/>
          <a:p>
            <a:r>
              <a:rPr lang="sr-Latn-RS" dirty="0"/>
              <a:t>Login </a:t>
            </a:r>
          </a:p>
          <a:p>
            <a:r>
              <a:rPr lang="sr-Latn-RS" dirty="0"/>
              <a:t> </a:t>
            </a:r>
            <a:r>
              <a:rPr lang="sr-Latn-RS" dirty="0" err="1"/>
              <a:t>Sign</a:t>
            </a:r>
            <a:r>
              <a:rPr lang="sr-Latn-RS" dirty="0"/>
              <a:t> </a:t>
            </a:r>
            <a:r>
              <a:rPr lang="sr-Latn-RS" dirty="0" err="1"/>
              <a:t>Up</a:t>
            </a:r>
            <a:r>
              <a:rPr lang="sr-Latn-RS" dirty="0"/>
              <a:t> za nove </a:t>
            </a:r>
            <a:r>
              <a:rPr lang="sr-Latn-RS" dirty="0" err="1"/>
              <a:t>zaposlitve</a:t>
            </a:r>
            <a:endParaRPr lang="sr-Latn-RS" dirty="0"/>
          </a:p>
          <a:p>
            <a:endParaRPr lang="en-US" dirty="0"/>
          </a:p>
        </p:txBody>
      </p:sp>
      <p:pic>
        <p:nvPicPr>
          <p:cNvPr id="9" name="Slika 8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D700C2E3-780B-FFB2-9826-392B27906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8646" r="13238" b="5493"/>
          <a:stretch/>
        </p:blipFill>
        <p:spPr>
          <a:xfrm>
            <a:off x="7687917" y="-13217"/>
            <a:ext cx="4431000" cy="2862469"/>
          </a:xfrm>
          <a:custGeom>
            <a:avLst/>
            <a:gdLst/>
            <a:ahLst/>
            <a:cxnLst/>
            <a:rect l="l" t="t" r="r" b="b"/>
            <a:pathLst>
              <a:path w="4431000" h="3333750">
                <a:moveTo>
                  <a:pt x="485126" y="0"/>
                </a:moveTo>
                <a:lnTo>
                  <a:pt x="4431000" y="0"/>
                </a:lnTo>
                <a:lnTo>
                  <a:pt x="4431000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3"/>
                  <a:pt x="476632" y="63322"/>
                  <a:pt x="482013" y="27991"/>
                </a:cubicBezTo>
                <a:close/>
              </a:path>
            </a:pathLst>
          </a:custGeom>
        </p:spPr>
      </p:pic>
      <p:pic>
        <p:nvPicPr>
          <p:cNvPr id="7" name="Slika 6" descr="Slika na kojoj se nalazi tekst, snimak ekrana, softver, Multimedijski softver&#10;&#10;Opis je automatski generisan">
            <a:extLst>
              <a:ext uri="{FF2B5EF4-FFF2-40B4-BE49-F238E27FC236}">
                <a16:creationId xmlns:a16="http://schemas.microsoft.com/office/drawing/2014/main" id="{4DC80533-1D0B-0C14-B00C-FC74E0451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r="14469" b="-2"/>
          <a:stretch/>
        </p:blipFill>
        <p:spPr>
          <a:xfrm>
            <a:off x="7552081" y="3646800"/>
            <a:ext cx="4566836" cy="3333749"/>
          </a:xfrm>
          <a:custGeom>
            <a:avLst/>
            <a:gdLst/>
            <a:ahLst/>
            <a:cxnLst/>
            <a:rect l="l" t="t" r="r" b="b"/>
            <a:pathLst>
              <a:path w="4566836" h="3333749">
                <a:moveTo>
                  <a:pt x="265966" y="0"/>
                </a:moveTo>
                <a:lnTo>
                  <a:pt x="4566836" y="0"/>
                </a:lnTo>
                <a:lnTo>
                  <a:pt x="4566836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38581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38581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339B90C-F001-B64F-A771-B2BE87F0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91" y="130175"/>
            <a:ext cx="9144000" cy="1263649"/>
          </a:xfrm>
        </p:spPr>
        <p:txBody>
          <a:bodyPr/>
          <a:lstStyle/>
          <a:p>
            <a:r>
              <a:rPr lang="sr-Latn-RS" dirty="0" err="1"/>
              <a:t>AboutUs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02D3F0CA-1E5D-4D9C-47B5-A26085F8D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7" y="1013791"/>
            <a:ext cx="11579087" cy="5396948"/>
          </a:xfrm>
        </p:spPr>
        <p:txBody>
          <a:bodyPr/>
          <a:lstStyle/>
          <a:p>
            <a:r>
              <a:rPr lang="sr-Latn-RS" dirty="0" err="1"/>
              <a:t>Več</a:t>
            </a:r>
            <a:r>
              <a:rPr lang="sr-Latn-RS" dirty="0"/>
              <a:t> podrobnosti o salonu</a:t>
            </a:r>
          </a:p>
          <a:p>
            <a:r>
              <a:rPr lang="sr-Latn-RS" dirty="0"/>
              <a:t>Lokacija</a:t>
            </a:r>
            <a:endParaRPr lang="en-US" dirty="0"/>
          </a:p>
        </p:txBody>
      </p:sp>
      <p:pic>
        <p:nvPicPr>
          <p:cNvPr id="5" name="Slika 4" descr="Slika na kojoj se nalazi odeća, osoba, čovek, obuća">
            <a:extLst>
              <a:ext uri="{FF2B5EF4-FFF2-40B4-BE49-F238E27FC236}">
                <a16:creationId xmlns:a16="http://schemas.microsoft.com/office/drawing/2014/main" id="{35C8EFF6-1CF0-6236-ADE6-3420D438E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11" y="447261"/>
            <a:ext cx="5266542" cy="2809563"/>
          </a:xfrm>
          <a:prstGeom prst="rect">
            <a:avLst/>
          </a:prstGeom>
        </p:spPr>
      </p:pic>
      <p:pic>
        <p:nvPicPr>
          <p:cNvPr id="7" name="Slika 6" descr="Slika na kojoj se nalazi tekst, snimak ekrana, Font, dijagram&#10;&#10;Opis je automatski generisan">
            <a:extLst>
              <a:ext uri="{FF2B5EF4-FFF2-40B4-BE49-F238E27FC236}">
                <a16:creationId xmlns:a16="http://schemas.microsoft.com/office/drawing/2014/main" id="{1165D7A3-17B4-D2BD-2F4A-FEBB2594F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2" y="2168873"/>
            <a:ext cx="5768016" cy="3610466"/>
          </a:xfrm>
          <a:prstGeom prst="rect">
            <a:avLst/>
          </a:prstGeom>
        </p:spPr>
      </p:pic>
      <p:pic>
        <p:nvPicPr>
          <p:cNvPr id="9" name="Slika 8" descr="Slika na kojoj se nalazi tekst, snimak ekrana, dijagram, mapa">
            <a:extLst>
              <a:ext uri="{FF2B5EF4-FFF2-40B4-BE49-F238E27FC236}">
                <a16:creationId xmlns:a16="http://schemas.microsoft.com/office/drawing/2014/main" id="{2F5AA18D-B060-0256-BFBE-40EE5CF0F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40" y="3775159"/>
            <a:ext cx="5379971" cy="28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73424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79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Nova Cond</vt:lpstr>
      <vt:lpstr>Impact</vt:lpstr>
      <vt:lpstr>TornVTI</vt:lpstr>
      <vt:lpstr>SALON REO</vt:lpstr>
      <vt:lpstr>HomePage</vt:lpstr>
      <vt:lpstr>HomePage</vt:lpstr>
      <vt:lpstr>Book</vt:lpstr>
      <vt:lpstr>Book</vt:lpstr>
      <vt:lpstr>Email za vspešno rezervacijo</vt:lpstr>
      <vt:lpstr>LOGIN/SIGN UP </vt:lpstr>
      <vt:lpstr>AboutUs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SALON REO</dc:title>
  <dc:creator>Olga Jokić</dc:creator>
  <cp:lastModifiedBy>Erik Kolarič</cp:lastModifiedBy>
  <cp:revision>5</cp:revision>
  <dcterms:created xsi:type="dcterms:W3CDTF">2023-06-07T18:29:09Z</dcterms:created>
  <dcterms:modified xsi:type="dcterms:W3CDTF">2023-06-07T20:50:03Z</dcterms:modified>
</cp:coreProperties>
</file>